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4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63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38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54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08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5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83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31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38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412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07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58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67F98-A2F5-450B-9800-CB77FC84062F}" type="datetimeFigureOut">
              <a:rPr lang="zh-TW" altLang="en-US" smtClean="0"/>
              <a:t>2021/4/29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049B0-AD05-4868-92BE-111B1ED659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81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ng.pngtree.com/thumb_back/fw800/back_our/20190622/ourmid/pngtree-may-day-labor-day-holiday-notice-background-material-image_2119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2" t="5109" r="3461" b="4662"/>
          <a:stretch/>
        </p:blipFill>
        <p:spPr bwMode="auto">
          <a:xfrm>
            <a:off x="-1" y="6415"/>
            <a:ext cx="7559675" cy="1043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796205" y="1679829"/>
            <a:ext cx="5964814" cy="554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親愛的家長您好</a:t>
            </a:r>
            <a:r>
              <a:rPr lang="en-US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endParaRPr lang="zh-TW" altLang="zh-TW" sz="20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en-US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5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日（星期六）</a:t>
            </a:r>
            <a:r>
              <a:rPr lang="zh-HK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勞動節</a:t>
            </a:r>
            <a:r>
              <a:rPr lang="zh-TW" altLang="zh-TW" sz="2000" kern="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HK" altLang="zh-TW" sz="2000" kern="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故</a:t>
            </a:r>
            <a:r>
              <a:rPr lang="en-US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r>
              <a:rPr lang="en-US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星期五</a:t>
            </a:r>
            <a:r>
              <a:rPr lang="en-US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為勞動</a:t>
            </a:r>
            <a:r>
              <a:rPr lang="zh-HK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節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彈性放假</a:t>
            </a:r>
            <a:r>
              <a:rPr lang="zh-HK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000" kern="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特此通知。謝謝您的配合</a:t>
            </a:r>
            <a:r>
              <a:rPr lang="en-US" altLang="zh-TW" sz="2000" kern="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endParaRPr lang="zh-TW" altLang="zh-TW" sz="2000" kern="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lnSpc>
                <a:spcPts val="3000"/>
              </a:lnSpc>
            </a:pPr>
            <a:r>
              <a:rPr lang="zh-TW" altLang="zh-TW" sz="20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貼心</a:t>
            </a:r>
            <a:r>
              <a:rPr lang="zh-TW" altLang="zh-TW" sz="2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小叮嚀</a:t>
            </a:r>
            <a:endParaRPr lang="zh-TW" altLang="zh-TW" sz="2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HK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避免出入人潮擁擠，空氣不流通的公共場所。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並多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留</a:t>
            </a:r>
            <a:endParaRPr lang="en-US" altLang="zh-TW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政府提供注意的連假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旅遊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熱點，儘量避開人潮。</a:t>
            </a:r>
            <a:endParaRPr lang="zh-TW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HK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外出時記得戴上口罩，保護自己及他人。</a:t>
            </a:r>
          </a:p>
          <a:p>
            <a:pPr>
              <a:lnSpc>
                <a:spcPts val="3000"/>
              </a:lnSpc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HK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保持個人良好的衛生習慣。</a:t>
            </a:r>
          </a:p>
          <a:p>
            <a:pPr>
              <a:lnSpc>
                <a:spcPts val="3000"/>
              </a:lnSpc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HK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正確的洗手時機及洗手方式最為重要。</a:t>
            </a:r>
          </a:p>
          <a:p>
            <a:pPr>
              <a:lnSpc>
                <a:spcPts val="3000"/>
              </a:lnSpc>
            </a:pP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再次提醒各位家長放假中不要疏忽防疫工作喔</a:t>
            </a:r>
            <a:r>
              <a:rPr lang="en-US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>
              <a:lnSpc>
                <a:spcPts val="3000"/>
              </a:lnSpc>
            </a:pP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一起為我們寶貝的健康做把關。</a:t>
            </a:r>
            <a:r>
              <a:rPr lang="en-US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您的配合！</a:t>
            </a:r>
          </a:p>
          <a:p>
            <a:pPr>
              <a:lnSpc>
                <a:spcPts val="3000"/>
              </a:lnSpc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康乃兒幼兒園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敬啟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110.4.29</a:t>
            </a:r>
            <a:endParaRPr lang="zh-TW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500"/>
              </a:lnSpc>
            </a:pPr>
            <a:endParaRPr lang="zh-TW" alt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24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142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Lucky</dc:creator>
  <cp:lastModifiedBy>Lucky</cp:lastModifiedBy>
  <cp:revision>2</cp:revision>
  <dcterms:created xsi:type="dcterms:W3CDTF">2021-04-29T05:50:52Z</dcterms:created>
  <dcterms:modified xsi:type="dcterms:W3CDTF">2021-04-29T06:22:22Z</dcterms:modified>
</cp:coreProperties>
</file>