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22" y="-1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8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77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462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58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29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41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15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88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39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47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47BE1-99EE-40E6-8058-99F4015BEF4A}" type="datetimeFigureOut">
              <a:rPr lang="zh-TW" altLang="en-US" smtClean="0"/>
              <a:t>2024/5/30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1B21E-16D1-4CFB-A6EC-09147733E3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07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" y="0"/>
            <a:ext cx="6853870" cy="9906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98" b="32856"/>
          <a:stretch/>
        </p:blipFill>
        <p:spPr>
          <a:xfrm>
            <a:off x="0" y="0"/>
            <a:ext cx="6858000" cy="2229633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607" y="838595"/>
            <a:ext cx="972931" cy="103834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511538" y="786371"/>
            <a:ext cx="271612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1" spc="20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宜蘭縣私立</a:t>
            </a:r>
            <a:endParaRPr lang="en-US" altLang="zh-TW" sz="3200" b="1" spc="200" dirty="0" smtClean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b="1" cap="none" spc="9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康乃兒幼兒園</a:t>
            </a:r>
            <a:endParaRPr lang="zh-TW" altLang="en-US" sz="3200" b="1" cap="none" spc="9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33529" y="2123773"/>
            <a:ext cx="439094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32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32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  第一學期</a:t>
            </a:r>
            <a:endParaRPr lang="en-US" altLang="zh-TW" sz="3200" b="1" spc="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200" b="1" spc="9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缺額招生公告</a:t>
            </a:r>
            <a:endParaRPr lang="zh-TW" altLang="en-US" sz="3200" b="1" cap="none" spc="9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10119" y="3592844"/>
            <a:ext cx="285847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000" b="1" spc="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中班</a:t>
            </a:r>
            <a:r>
              <a:rPr lang="en-US" altLang="zh-TW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尚有</a:t>
            </a:r>
            <a:r>
              <a:rPr lang="zh-TW" altLang="en-US" sz="2000" b="1" spc="9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缺額</a:t>
            </a:r>
            <a:r>
              <a:rPr lang="en-US" altLang="zh-TW" sz="2000" b="1" u="sng" spc="9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b="1" spc="9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名 </a:t>
            </a:r>
            <a:endParaRPr lang="en-US" altLang="zh-TW" sz="2000" b="1" spc="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82229" y="4227255"/>
            <a:ext cx="531427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出生日期</a:t>
            </a:r>
            <a:r>
              <a:rPr lang="en-US" altLang="zh-TW" sz="2000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09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02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en-US" altLang="zh-TW" sz="2000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09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  <a:r>
              <a:rPr lang="zh-TW" altLang="en-US" sz="2000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2000" b="1" spc="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52779" y="5050285"/>
            <a:ext cx="506036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1" u="sng" spc="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b="1" spc="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zh-TW" altLang="en-US" b="1" spc="9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缺額依報名登記先後順序依序錄取及備取</a:t>
            </a:r>
            <a:endParaRPr lang="en-US" altLang="zh-TW" b="1" spc="20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361767" y="5787321"/>
            <a:ext cx="4237057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登記報名日期</a:t>
            </a:r>
            <a:r>
              <a:rPr lang="en-US" altLang="zh-TW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日期</a:t>
            </a:r>
            <a:r>
              <a:rPr lang="en-US" altLang="zh-TW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05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b="1" u="sng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b="1" spc="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en-US" altLang="zh-TW" b="1" spc="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上午</a:t>
            </a:r>
            <a:r>
              <a:rPr lang="en-US" altLang="zh-TW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起至</a:t>
            </a:r>
            <a:r>
              <a:rPr lang="en-US" altLang="zh-TW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時止</a:t>
            </a:r>
            <a:endParaRPr lang="en-US" altLang="zh-TW" b="1" spc="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000"/>
              </a:lnSpc>
            </a:pP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登記報名地點</a:t>
            </a:r>
            <a:r>
              <a:rPr lang="en-US" altLang="zh-TW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spc="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康乃兒幼兒園</a:t>
            </a:r>
            <a:endParaRPr lang="en-US" altLang="zh-TW" b="1" spc="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64349" y="7202894"/>
            <a:ext cx="50321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1600" b="1" spc="20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★請自行下載報名表填寫後，依報名日期及時間</a:t>
            </a:r>
            <a:endParaRPr lang="en-US" altLang="zh-TW" sz="1600" b="1" spc="200" dirty="0" smtClean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b="1" spc="2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b="1" spc="20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b="1" spc="20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到園報名及核對資料。</a:t>
            </a:r>
            <a:endParaRPr lang="en-US" altLang="zh-TW" sz="1600" b="1" spc="200" dirty="0" smtClean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b="1" spc="200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★請家長攜帶戶口名簿副本到園報名。</a:t>
            </a:r>
            <a:endParaRPr lang="en-US" altLang="zh-TW" sz="1600" b="1" spc="200" dirty="0" smtClean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497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107</Words>
  <Application>Microsoft Office PowerPoint</Application>
  <PresentationFormat>A4 紙張 (210x297 公釐)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2023-03-20T01:22:15Z</dcterms:created>
  <dcterms:modified xsi:type="dcterms:W3CDTF">2024-05-30T09:24:56Z</dcterms:modified>
</cp:coreProperties>
</file>